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75" r:id="rId3"/>
    <p:sldId id="257" r:id="rId4"/>
    <p:sldId id="276" r:id="rId5"/>
    <p:sldId id="277" r:id="rId6"/>
    <p:sldId id="278" r:id="rId7"/>
    <p:sldId id="279" r:id="rId8"/>
    <p:sldId id="270" r:id="rId9"/>
    <p:sldId id="273" r:id="rId10"/>
    <p:sldId id="267" r:id="rId11"/>
    <p:sldId id="268" r:id="rId12"/>
    <p:sldId id="271" r:id="rId13"/>
    <p:sldId id="272" r:id="rId14"/>
    <p:sldId id="260" r:id="rId15"/>
    <p:sldId id="266" r:id="rId16"/>
    <p:sldId id="269" r:id="rId17"/>
    <p:sldId id="263" r:id="rId18"/>
    <p:sldId id="262" r:id="rId19"/>
    <p:sldId id="26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4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ACF1A1B0-862D-4909-A7DB-D8ADA062DFCA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45720" tIns="45720" rIns="45720" bIns="45720" rtlCol="0" anchor="ctr">
            <a:normAutofit/>
          </a:bodyPr>
          <a:lstStyle>
            <a:lvl1pPr>
              <a:defRPr lang="en-US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6144-9CB7-4E3A-B87E-A382F9BE05EF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3D55F-46AB-4791-9172-4FA8DD3A6A9C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6881-8A08-449C-8D73-E5F201F814C1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5A5E-0C07-4E93-A112-D37B4D166B30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71C5-DC57-4358-A1EA-30C08AF6E3C5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6480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b="0" kern="1200" spc="10" baseline="0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71DBA-DE60-4731-B773-47AAA185C143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A628-C83B-4C66-83F4-1711CE3738FD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1D73-9400-43CA-A37F-F9B7D00DE14C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7711-B905-4633-B4D7-6F3A49A2E7D9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9C235CF-BDA2-4E7E-8BBD-350479985E74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6969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rgbClr val="777777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52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9257" y="758952"/>
            <a:ext cx="9723549" cy="4041648"/>
          </a:xfrm>
        </p:spPr>
        <p:txBody>
          <a:bodyPr/>
          <a:lstStyle/>
          <a:p>
            <a:r>
              <a:rPr lang="ca-ES" sz="8000" dirty="0" smtClean="0"/>
              <a:t>Anys 60</a:t>
            </a:r>
            <a:r>
              <a:rPr lang="ca-ES" dirty="0" smtClean="0"/>
              <a:t/>
            </a:r>
            <a:br>
              <a:rPr lang="ca-ES" dirty="0" smtClean="0"/>
            </a:br>
            <a:r>
              <a:rPr lang="ca-ES" sz="6600" dirty="0"/>
              <a:t>Beatles &amp; </a:t>
            </a:r>
            <a:r>
              <a:rPr lang="ca-ES" sz="6600" dirty="0" smtClean="0"/>
              <a:t>Rolling Stones</a:t>
            </a:r>
            <a:endParaRPr lang="ca-ES" sz="6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1872" y="5705340"/>
            <a:ext cx="9418320" cy="786899"/>
          </a:xfrm>
        </p:spPr>
        <p:txBody>
          <a:bodyPr>
            <a:normAutofit fontScale="92500" lnSpcReduction="10000"/>
          </a:bodyPr>
          <a:lstStyle/>
          <a:p>
            <a:r>
              <a:rPr lang="ca-ES" sz="2000" dirty="0" smtClean="0"/>
              <a:t>Maria Verdú i Paula Mercadal</a:t>
            </a:r>
          </a:p>
          <a:p>
            <a:r>
              <a:rPr lang="ca-ES" sz="2000" dirty="0" smtClean="0"/>
              <a:t>3r ESO-C</a:t>
            </a:r>
            <a:endParaRPr lang="ca-ES" sz="2000" dirty="0"/>
          </a:p>
        </p:txBody>
      </p:sp>
    </p:spTree>
    <p:extLst>
      <p:ext uri="{BB962C8B-B14F-4D97-AF65-F5344CB8AC3E}">
        <p14:creationId xmlns:p14="http://schemas.microsoft.com/office/powerpoint/2010/main" val="423442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415521" y="1801025"/>
            <a:ext cx="3733461" cy="731520"/>
          </a:xfrm>
        </p:spPr>
        <p:txBody>
          <a:bodyPr>
            <a:normAutofit/>
          </a:bodyPr>
          <a:lstStyle/>
          <a:p>
            <a:r>
              <a:rPr lang="ca-ES" sz="2400" dirty="0" err="1"/>
              <a:t>Mick</a:t>
            </a:r>
            <a:r>
              <a:rPr lang="ca-ES" sz="2400" dirty="0"/>
              <a:t> Jagger - vocalista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6270471" y="1773599"/>
            <a:ext cx="4480560" cy="731520"/>
          </a:xfrm>
        </p:spPr>
        <p:txBody>
          <a:bodyPr>
            <a:normAutofit/>
          </a:bodyPr>
          <a:lstStyle/>
          <a:p>
            <a:pPr algn="ctr"/>
            <a:r>
              <a:rPr lang="ca-ES" sz="2400" dirty="0" err="1"/>
              <a:t>Keith</a:t>
            </a:r>
            <a:r>
              <a:rPr lang="ca-ES" sz="2400" dirty="0"/>
              <a:t> </a:t>
            </a:r>
            <a:r>
              <a:rPr lang="ca-ES" sz="2400" dirty="0" err="1"/>
              <a:t>Richards</a:t>
            </a:r>
            <a:r>
              <a:rPr lang="ca-ES" sz="2400" dirty="0"/>
              <a:t> – </a:t>
            </a:r>
            <a:r>
              <a:rPr lang="ca-ES" sz="2400" dirty="0" smtClean="0"/>
              <a:t>guitarrista </a:t>
            </a:r>
            <a:endParaRPr lang="ca-ES" sz="2400" dirty="0"/>
          </a:p>
        </p:txBody>
      </p:sp>
      <p:pic>
        <p:nvPicPr>
          <p:cNvPr id="6146" name="Picture 2" descr="Resultat d'imatges de mick jagger cantando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/>
          <a:stretch/>
        </p:blipFill>
        <p:spPr bwMode="auto">
          <a:xfrm>
            <a:off x="795866" y="2642248"/>
            <a:ext cx="4972772" cy="280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t d'imatges de Keith Richards – guitarrista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7"/>
          <a:stretch/>
        </p:blipFill>
        <p:spPr bwMode="auto">
          <a:xfrm>
            <a:off x="6342466" y="2642248"/>
            <a:ext cx="4336569" cy="291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Membres del grup 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13375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49077" y="769061"/>
            <a:ext cx="5384800" cy="1179399"/>
          </a:xfrm>
        </p:spPr>
        <p:txBody>
          <a:bodyPr>
            <a:normAutofit/>
          </a:bodyPr>
          <a:lstStyle/>
          <a:p>
            <a:r>
              <a:rPr lang="ca-ES" sz="2600" dirty="0" err="1"/>
              <a:t>Ron</a:t>
            </a:r>
            <a:r>
              <a:rPr lang="ca-ES" sz="2600" dirty="0"/>
              <a:t> Wood - guitarrista i baixista</a:t>
            </a:r>
            <a:r>
              <a:rPr lang="ca-ES" dirty="0"/>
              <a:t/>
            </a:r>
            <a:br>
              <a:rPr lang="ca-ES" dirty="0"/>
            </a:br>
            <a:r>
              <a:rPr lang="ca-ES" dirty="0"/>
              <a:t/>
            </a:r>
            <a:br>
              <a:rPr lang="ca-ES" dirty="0"/>
            </a:br>
            <a:endParaRPr lang="ca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6133877" y="1358761"/>
            <a:ext cx="4795520" cy="993132"/>
          </a:xfrm>
        </p:spPr>
        <p:txBody>
          <a:bodyPr>
            <a:normAutofit lnSpcReduction="10000"/>
          </a:bodyPr>
          <a:lstStyle/>
          <a:p>
            <a:r>
              <a:rPr lang="ca-ES" dirty="0"/>
              <a:t/>
            </a:r>
            <a:br>
              <a:rPr lang="ca-ES" dirty="0"/>
            </a:br>
            <a:r>
              <a:rPr lang="ca-ES" sz="2400" dirty="0"/>
              <a:t>Charlie Watts - bateria</a:t>
            </a:r>
            <a:r>
              <a:rPr lang="ca-ES" dirty="0"/>
              <a:t/>
            </a:r>
            <a:br>
              <a:rPr lang="ca-ES" dirty="0"/>
            </a:br>
            <a:endParaRPr lang="ca-ES" dirty="0"/>
          </a:p>
        </p:txBody>
      </p:sp>
      <p:pic>
        <p:nvPicPr>
          <p:cNvPr id="7170" name="Picture 2" descr="Resultat d'imatges de ron wood rolling stones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"/>
          <a:stretch/>
        </p:blipFill>
        <p:spPr bwMode="auto">
          <a:xfrm>
            <a:off x="1533891" y="1686883"/>
            <a:ext cx="3179024" cy="460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tge relacionad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493" y="2351893"/>
            <a:ext cx="4216822" cy="36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05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Estil i influències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69264" y="2121408"/>
            <a:ext cx="9107424" cy="4351337"/>
          </a:xfrm>
        </p:spPr>
        <p:txBody>
          <a:bodyPr/>
          <a:lstStyle/>
          <a:p>
            <a:pPr algn="just"/>
            <a:r>
              <a:rPr lang="es-ES" dirty="0" err="1"/>
              <a:t>The</a:t>
            </a:r>
            <a:r>
              <a:rPr lang="es-ES" dirty="0"/>
              <a:t> Rolling </a:t>
            </a:r>
            <a:r>
              <a:rPr lang="es-ES" dirty="0" err="1"/>
              <a:t>Stones</a:t>
            </a:r>
            <a:r>
              <a:rPr lang="es-ES" dirty="0"/>
              <a:t> es </a:t>
            </a:r>
            <a:r>
              <a:rPr lang="es-ES" dirty="0" err="1"/>
              <a:t>caracteritzen</a:t>
            </a:r>
            <a:r>
              <a:rPr lang="es-ES" dirty="0"/>
              <a:t> per </a:t>
            </a:r>
            <a:r>
              <a:rPr lang="es-ES" dirty="0" err="1"/>
              <a:t>melodies</a:t>
            </a:r>
            <a:r>
              <a:rPr lang="es-ES" dirty="0"/>
              <a:t> </a:t>
            </a:r>
            <a:r>
              <a:rPr lang="es-ES" dirty="0" err="1"/>
              <a:t>senzilles</a:t>
            </a:r>
            <a:r>
              <a:rPr lang="es-ES" dirty="0"/>
              <a:t> i estructures </a:t>
            </a:r>
            <a:r>
              <a:rPr lang="es-ES" dirty="0" smtClean="0"/>
              <a:t>simples, </a:t>
            </a:r>
            <a:r>
              <a:rPr lang="es-ES" dirty="0"/>
              <a:t>que </a:t>
            </a:r>
            <a:r>
              <a:rPr lang="es-ES" dirty="0" err="1"/>
              <a:t>acompanyen</a:t>
            </a:r>
            <a:r>
              <a:rPr lang="es-ES" dirty="0"/>
              <a:t> </a:t>
            </a:r>
            <a:r>
              <a:rPr lang="es-ES" dirty="0" err="1"/>
              <a:t>lletres</a:t>
            </a:r>
            <a:r>
              <a:rPr lang="es-ES" dirty="0"/>
              <a:t> </a:t>
            </a:r>
            <a:r>
              <a:rPr lang="es-ES" dirty="0" err="1"/>
              <a:t>crues</a:t>
            </a:r>
            <a:r>
              <a:rPr lang="es-ES" dirty="0"/>
              <a:t> que toquen </a:t>
            </a:r>
            <a:r>
              <a:rPr lang="es-ES" dirty="0" err="1"/>
              <a:t>temàtiques</a:t>
            </a:r>
            <a:r>
              <a:rPr lang="es-ES" dirty="0"/>
              <a:t> </a:t>
            </a:r>
            <a:r>
              <a:rPr lang="es-ES" dirty="0" err="1"/>
              <a:t>socials</a:t>
            </a:r>
            <a:r>
              <a:rPr lang="es-ES" dirty="0"/>
              <a:t>.</a:t>
            </a:r>
            <a:endParaRPr lang="ca-ES" dirty="0" smtClean="0"/>
          </a:p>
          <a:p>
            <a:pPr algn="just"/>
            <a:r>
              <a:rPr lang="ca-ES" dirty="0" smtClean="0"/>
              <a:t>El </a:t>
            </a:r>
            <a:r>
              <a:rPr lang="ca-ES" dirty="0"/>
              <a:t>seu estil musical va estar influït per la música </a:t>
            </a:r>
            <a:r>
              <a:rPr lang="ca-ES" dirty="0" smtClean="0"/>
              <a:t>nord-americana, </a:t>
            </a:r>
            <a:r>
              <a:rPr lang="ca-ES" dirty="0"/>
              <a:t>especialment el blues i el Rock </a:t>
            </a:r>
            <a:r>
              <a:rPr lang="ca-ES" dirty="0" err="1"/>
              <a:t>and</a:t>
            </a:r>
            <a:r>
              <a:rPr lang="ca-ES" dirty="0"/>
              <a:t> Roll que ells van fusionar en un so basat en la guitarra i prototip del </a:t>
            </a:r>
            <a:r>
              <a:rPr lang="ca-ES" dirty="0" err="1"/>
              <a:t>Hard</a:t>
            </a:r>
            <a:r>
              <a:rPr lang="ca-ES" dirty="0"/>
              <a:t> Rock.</a:t>
            </a:r>
            <a:endParaRPr lang="es-ES" dirty="0"/>
          </a:p>
          <a:p>
            <a:pPr algn="just"/>
            <a:r>
              <a:rPr lang="en-US" dirty="0" err="1" smtClean="0"/>
              <a:t>Imiten</a:t>
            </a:r>
            <a:r>
              <a:rPr lang="en-US" dirty="0" smtClean="0"/>
              <a:t> </a:t>
            </a:r>
            <a:r>
              <a:rPr lang="en-US" dirty="0" err="1"/>
              <a:t>e</a:t>
            </a:r>
            <a:r>
              <a:rPr lang="en-US" dirty="0" err="1" smtClean="0"/>
              <a:t>ls</a:t>
            </a:r>
            <a:r>
              <a:rPr lang="en-US" dirty="0" smtClean="0"/>
              <a:t> </a:t>
            </a:r>
            <a:r>
              <a:rPr lang="en-US" dirty="0" err="1" smtClean="0"/>
              <a:t>cantants</a:t>
            </a:r>
            <a:r>
              <a:rPr lang="en-US" dirty="0" smtClean="0"/>
              <a:t> de rock </a:t>
            </a:r>
            <a:r>
              <a:rPr lang="en-US" dirty="0" err="1"/>
              <a:t>negre</a:t>
            </a:r>
            <a:r>
              <a:rPr lang="en-US" dirty="0"/>
              <a:t> com </a:t>
            </a:r>
            <a:r>
              <a:rPr lang="en-US" dirty="0" err="1"/>
              <a:t>els</a:t>
            </a:r>
            <a:r>
              <a:rPr lang="en-US" dirty="0"/>
              <a:t> Rich Man's Blues.</a:t>
            </a:r>
          </a:p>
          <a:p>
            <a:pPr marL="0" indent="0" algn="just">
              <a:buNone/>
            </a:pPr>
            <a:r>
              <a:rPr lang="ca-ES" dirty="0" err="1" smtClean="0"/>
              <a:t>Chuck</a:t>
            </a:r>
            <a:r>
              <a:rPr lang="ca-ES" dirty="0" smtClean="0"/>
              <a:t> Berry és una </a:t>
            </a:r>
            <a:r>
              <a:rPr lang="ca-ES" dirty="0"/>
              <a:t>de les influències més importants en la música dels Rolling Stones i una de les raons per les quals es va formar la banda.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25383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768096"/>
            <a:ext cx="9692640" cy="1325562"/>
          </a:xfrm>
        </p:spPr>
        <p:txBody>
          <a:bodyPr/>
          <a:lstStyle/>
          <a:p>
            <a:r>
              <a:rPr lang="es-ES" dirty="0" err="1" smtClean="0"/>
              <a:t>Fets</a:t>
            </a:r>
            <a:r>
              <a:rPr lang="es-ES" dirty="0" smtClean="0"/>
              <a:t> </a:t>
            </a:r>
            <a:r>
              <a:rPr lang="es-ES" dirty="0"/>
              <a:t>que </a:t>
            </a:r>
            <a:r>
              <a:rPr lang="es-ES" dirty="0" err="1"/>
              <a:t>els</a:t>
            </a:r>
            <a:r>
              <a:rPr lang="es-ES" dirty="0"/>
              <a:t> ha </a:t>
            </a:r>
            <a:r>
              <a:rPr lang="es-ES" dirty="0" err="1"/>
              <a:t>fet</a:t>
            </a:r>
            <a:r>
              <a:rPr lang="es-ES" dirty="0"/>
              <a:t> famosos</a:t>
            </a:r>
            <a:br>
              <a:rPr lang="es-ES" dirty="0"/>
            </a:b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6928" y="2093658"/>
            <a:ext cx="3482340" cy="3182112"/>
          </a:xfrm>
        </p:spPr>
        <p:txBody>
          <a:bodyPr/>
          <a:lstStyle/>
          <a:p>
            <a:r>
              <a:rPr lang="es-ES" sz="2400" dirty="0"/>
              <a:t>L</a:t>
            </a:r>
            <a:r>
              <a:rPr lang="es-ES" sz="2400" dirty="0" smtClean="0"/>
              <a:t>a </a:t>
            </a:r>
            <a:r>
              <a:rPr lang="es-ES" sz="2400" dirty="0" err="1"/>
              <a:t>seva</a:t>
            </a:r>
            <a:r>
              <a:rPr lang="es-ES" sz="2400" dirty="0"/>
              <a:t> forma </a:t>
            </a:r>
            <a:r>
              <a:rPr lang="es-ES" sz="2400" dirty="0" err="1"/>
              <a:t>d'interpretar</a:t>
            </a:r>
            <a:r>
              <a:rPr lang="es-ES" sz="2400" dirty="0"/>
              <a:t> el </a:t>
            </a:r>
            <a:r>
              <a:rPr lang="es-ES" sz="2400" dirty="0" err="1"/>
              <a:t>Rythm</a:t>
            </a:r>
            <a:r>
              <a:rPr lang="es-ES" sz="2400" dirty="0"/>
              <a:t> and blues </a:t>
            </a:r>
            <a:r>
              <a:rPr lang="es-ES" sz="2400" dirty="0" err="1"/>
              <a:t>americà</a:t>
            </a:r>
            <a:endParaRPr lang="es-ES" sz="2400" dirty="0"/>
          </a:p>
          <a:p>
            <a:r>
              <a:rPr lang="es-ES" sz="2400" dirty="0"/>
              <a:t>E</a:t>
            </a:r>
            <a:r>
              <a:rPr lang="es-ES" sz="2400" dirty="0" smtClean="0"/>
              <a:t>l </a:t>
            </a:r>
            <a:r>
              <a:rPr lang="es-ES" sz="2400" dirty="0" err="1"/>
              <a:t>seu</a:t>
            </a:r>
            <a:r>
              <a:rPr lang="es-ES" sz="2400" dirty="0"/>
              <a:t> espectacular </a:t>
            </a:r>
            <a:r>
              <a:rPr lang="es-ES" sz="2400" dirty="0" err="1"/>
              <a:t>posat</a:t>
            </a:r>
            <a:r>
              <a:rPr lang="es-ES" sz="2400" dirty="0"/>
              <a:t> en escena</a:t>
            </a:r>
          </a:p>
          <a:p>
            <a:r>
              <a:rPr lang="es-ES" sz="2400" dirty="0" err="1" smtClean="0"/>
              <a:t>Uns</a:t>
            </a:r>
            <a:r>
              <a:rPr lang="es-ES" sz="2400" dirty="0" smtClean="0"/>
              <a:t> </a:t>
            </a:r>
            <a:r>
              <a:rPr lang="es-ES" sz="2400" dirty="0" err="1"/>
              <a:t>quants</a:t>
            </a:r>
            <a:r>
              <a:rPr lang="es-ES" sz="2400" dirty="0"/>
              <a:t> </a:t>
            </a:r>
            <a:r>
              <a:rPr lang="es-ES" sz="2400" dirty="0" err="1" smtClean="0"/>
              <a:t>escàndols</a:t>
            </a:r>
            <a:r>
              <a:rPr lang="es-ES" sz="2400" dirty="0" smtClean="0"/>
              <a:t> </a:t>
            </a:r>
            <a:endParaRPr lang="es-ES" sz="2400" dirty="0"/>
          </a:p>
          <a:p>
            <a:endParaRPr lang="ca-ES" dirty="0"/>
          </a:p>
        </p:txBody>
      </p:sp>
      <p:pic>
        <p:nvPicPr>
          <p:cNvPr id="9218" name="Picture 2" descr="Imatge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256" y="1920240"/>
            <a:ext cx="66675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99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9099" y="249851"/>
            <a:ext cx="9795413" cy="1325562"/>
          </a:xfrm>
        </p:spPr>
        <p:txBody>
          <a:bodyPr/>
          <a:lstStyle/>
          <a:p>
            <a:r>
              <a:rPr lang="ca-ES" dirty="0" smtClean="0"/>
              <a:t>Fets importants 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16736" y="1920240"/>
            <a:ext cx="8595360" cy="4351337"/>
          </a:xfrm>
        </p:spPr>
        <p:txBody>
          <a:bodyPr/>
          <a:lstStyle/>
          <a:p>
            <a:r>
              <a:rPr lang="en-US" dirty="0"/>
              <a:t>" I Want to Be Loved " de Muddy Waters 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el </a:t>
            </a:r>
            <a:r>
              <a:rPr lang="en-US" dirty="0" err="1"/>
              <a:t>seu</a:t>
            </a:r>
            <a:r>
              <a:rPr lang="en-US" dirty="0"/>
              <a:t> primer </a:t>
            </a:r>
            <a:r>
              <a:rPr lang="en-US" dirty="0" err="1"/>
              <a:t>senzill</a:t>
            </a:r>
            <a:r>
              <a:rPr lang="en-US" dirty="0"/>
              <a:t>. </a:t>
            </a:r>
            <a:endParaRPr lang="en-US" dirty="0" smtClean="0"/>
          </a:p>
          <a:p>
            <a:r>
              <a:rPr lang="es-ES" dirty="0" err="1"/>
              <a:t>L'agrupació</a:t>
            </a:r>
            <a:r>
              <a:rPr lang="es-ES" dirty="0"/>
              <a:t> va </a:t>
            </a:r>
            <a:r>
              <a:rPr lang="es-ES" dirty="0" err="1"/>
              <a:t>realitzar</a:t>
            </a:r>
            <a:r>
              <a:rPr lang="es-ES" dirty="0"/>
              <a:t> la </a:t>
            </a:r>
            <a:r>
              <a:rPr lang="es-ES" dirty="0" err="1"/>
              <a:t>seva</a:t>
            </a:r>
            <a:r>
              <a:rPr lang="es-ES" dirty="0"/>
              <a:t> primera gira oficial per </a:t>
            </a:r>
            <a:r>
              <a:rPr lang="es-ES" dirty="0" err="1"/>
              <a:t>Anglaterra</a:t>
            </a:r>
            <a:r>
              <a:rPr lang="es-ES" dirty="0"/>
              <a:t> </a:t>
            </a:r>
            <a:r>
              <a:rPr lang="es-ES" dirty="0" err="1"/>
              <a:t>com</a:t>
            </a:r>
            <a:r>
              <a:rPr lang="es-ES" dirty="0"/>
              <a:t> a telonera de Little Richard, Bo </a:t>
            </a:r>
            <a:r>
              <a:rPr lang="es-ES" dirty="0" err="1"/>
              <a:t>Diddley</a:t>
            </a:r>
            <a:r>
              <a:rPr lang="es-ES" dirty="0"/>
              <a:t> i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Everly</a:t>
            </a:r>
            <a:r>
              <a:rPr lang="es-ES" dirty="0"/>
              <a:t> </a:t>
            </a:r>
            <a:r>
              <a:rPr lang="es-ES" dirty="0" err="1"/>
              <a:t>Brothers</a:t>
            </a:r>
            <a:r>
              <a:rPr lang="es-ES" dirty="0"/>
              <a:t>.</a:t>
            </a:r>
          </a:p>
          <a:p>
            <a:r>
              <a:rPr lang="es-ES" dirty="0" err="1" smtClean="0"/>
              <a:t>Amb</a:t>
            </a:r>
            <a:r>
              <a:rPr lang="es-ES" dirty="0" smtClean="0"/>
              <a:t> la </a:t>
            </a:r>
            <a:r>
              <a:rPr lang="es-ES" dirty="0" err="1"/>
              <a:t>cançó</a:t>
            </a:r>
            <a:r>
              <a:rPr lang="es-ES" dirty="0"/>
              <a:t> " I </a:t>
            </a:r>
            <a:r>
              <a:rPr lang="es-ES" dirty="0" err="1"/>
              <a:t>Wanna</a:t>
            </a:r>
            <a:r>
              <a:rPr lang="es-ES" dirty="0"/>
              <a:t> Be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Man</a:t>
            </a:r>
            <a:r>
              <a:rPr lang="es-ES" dirty="0"/>
              <a:t> </a:t>
            </a:r>
            <a:r>
              <a:rPr lang="es-ES" dirty="0" smtClean="0"/>
              <a:t>”, composta per </a:t>
            </a:r>
            <a:r>
              <a:rPr lang="es-ES" dirty="0"/>
              <a:t>John Lennon i Paul </a:t>
            </a:r>
            <a:r>
              <a:rPr lang="es-ES" dirty="0" smtClean="0"/>
              <a:t>McCartney,</a:t>
            </a:r>
            <a:r>
              <a:rPr lang="es-ES" dirty="0"/>
              <a:t> van </a:t>
            </a:r>
            <a:r>
              <a:rPr lang="es-ES" dirty="0" err="1"/>
              <a:t>aconseguir</a:t>
            </a:r>
            <a:r>
              <a:rPr lang="es-ES" dirty="0"/>
              <a:t> cridar </a:t>
            </a:r>
            <a:r>
              <a:rPr lang="es-ES" dirty="0" err="1"/>
              <a:t>l'atenció</a:t>
            </a:r>
            <a:r>
              <a:rPr lang="es-ES" dirty="0"/>
              <a:t> del </a:t>
            </a:r>
            <a:r>
              <a:rPr lang="es-ES" dirty="0" err="1"/>
              <a:t>públic</a:t>
            </a:r>
            <a:r>
              <a:rPr lang="es-ES" dirty="0"/>
              <a:t> i posicionar-se </a:t>
            </a:r>
            <a:r>
              <a:rPr lang="es-ES" dirty="0" err="1"/>
              <a:t>dins</a:t>
            </a:r>
            <a:r>
              <a:rPr lang="es-ES" dirty="0"/>
              <a:t> del Top Ten </a:t>
            </a:r>
            <a:r>
              <a:rPr lang="es-ES" dirty="0" err="1"/>
              <a:t>britànic</a:t>
            </a:r>
            <a:r>
              <a:rPr lang="es-ES" dirty="0" smtClean="0"/>
              <a:t>.</a:t>
            </a:r>
          </a:p>
          <a:p>
            <a:r>
              <a:rPr lang="es-ES" dirty="0" smtClean="0"/>
              <a:t>Va ser </a:t>
            </a:r>
            <a:r>
              <a:rPr lang="es-ES" dirty="0" err="1" smtClean="0"/>
              <a:t>l’any</a:t>
            </a:r>
            <a:r>
              <a:rPr lang="es-ES" dirty="0" smtClean="0"/>
              <a:t> 1965 </a:t>
            </a:r>
            <a:r>
              <a:rPr lang="es-ES" dirty="0" err="1" smtClean="0"/>
              <a:t>amb</a:t>
            </a:r>
            <a:r>
              <a:rPr lang="es-ES" dirty="0" smtClean="0"/>
              <a:t> el </a:t>
            </a:r>
            <a:r>
              <a:rPr lang="es-ES" dirty="0" err="1" smtClean="0"/>
              <a:t>llençament</a:t>
            </a:r>
            <a:r>
              <a:rPr lang="es-ES" dirty="0" smtClean="0"/>
              <a:t> de “</a:t>
            </a:r>
            <a:r>
              <a:rPr lang="es-ES" dirty="0" err="1" smtClean="0"/>
              <a:t>Satisfaction</a:t>
            </a:r>
            <a:r>
              <a:rPr lang="es-ES" dirty="0" smtClean="0"/>
              <a:t>” </a:t>
            </a:r>
            <a:r>
              <a:rPr lang="es-ES" dirty="0" err="1" smtClean="0"/>
              <a:t>quan</a:t>
            </a:r>
            <a:r>
              <a:rPr lang="es-ES" dirty="0" smtClean="0"/>
              <a:t> </a:t>
            </a:r>
            <a:r>
              <a:rPr lang="es-ES" dirty="0" err="1" smtClean="0"/>
              <a:t>els</a:t>
            </a:r>
            <a:r>
              <a:rPr lang="es-ES" dirty="0" smtClean="0"/>
              <a:t> Rolling van </a:t>
            </a:r>
            <a:r>
              <a:rPr lang="es-ES" dirty="0" err="1" smtClean="0"/>
              <a:t>aconseguir</a:t>
            </a:r>
            <a:r>
              <a:rPr lang="es-ES" dirty="0" smtClean="0"/>
              <a:t> la fama mundial. </a:t>
            </a:r>
          </a:p>
          <a:p>
            <a:r>
              <a:rPr lang="ca-ES" dirty="0"/>
              <a:t>E</a:t>
            </a:r>
            <a:r>
              <a:rPr lang="ca-ES" dirty="0" smtClean="0"/>
              <a:t>l </a:t>
            </a:r>
            <a:r>
              <a:rPr lang="ca-ES" dirty="0"/>
              <a:t>grup ha venut entre 200 i 250 milions de discos a tot el </a:t>
            </a:r>
            <a:r>
              <a:rPr lang="ca-ES" dirty="0" smtClean="0"/>
              <a:t>món. </a:t>
            </a:r>
            <a:endParaRPr lang="es-ES" dirty="0"/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03264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9471" y="1016000"/>
            <a:ext cx="9692640" cy="726122"/>
          </a:xfrm>
        </p:spPr>
        <p:txBody>
          <a:bodyPr/>
          <a:lstStyle/>
          <a:p>
            <a:r>
              <a:rPr lang="ca-ES" dirty="0" err="1"/>
              <a:t>Logo</a:t>
            </a:r>
            <a:r>
              <a:rPr lang="ca-ES" dirty="0"/>
              <a:t> dels Rolling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09471" y="2607733"/>
            <a:ext cx="4359996" cy="1998133"/>
          </a:xfrm>
        </p:spPr>
        <p:txBody>
          <a:bodyPr>
            <a:normAutofit/>
          </a:bodyPr>
          <a:lstStyle/>
          <a:p>
            <a:r>
              <a:rPr lang="ca-ES" sz="2400" dirty="0"/>
              <a:t>Està inspirat en </a:t>
            </a:r>
            <a:r>
              <a:rPr lang="ca-ES" sz="2400" dirty="0" err="1"/>
              <a:t>Mick</a:t>
            </a:r>
            <a:r>
              <a:rPr lang="ca-ES" sz="2400" dirty="0"/>
              <a:t> Jagger ja que </a:t>
            </a:r>
            <a:r>
              <a:rPr lang="ca-ES" sz="2400" dirty="0" smtClean="0"/>
              <a:t>d’ell </a:t>
            </a:r>
            <a:r>
              <a:rPr lang="ca-ES" sz="2400" dirty="0"/>
              <a:t>destacava molt la mida dels seus llavis i boca. </a:t>
            </a:r>
          </a:p>
          <a:p>
            <a:endParaRPr lang="ca-ES" dirty="0"/>
          </a:p>
        </p:txBody>
      </p:sp>
      <p:pic>
        <p:nvPicPr>
          <p:cNvPr id="4098" name="Picture 2" descr="Imatge relacionada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7"/>
          <a:stretch/>
        </p:blipFill>
        <p:spPr bwMode="auto">
          <a:xfrm>
            <a:off x="5955791" y="1183642"/>
            <a:ext cx="4513485" cy="484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73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5296" y="384048"/>
            <a:ext cx="9692640" cy="1032954"/>
          </a:xfrm>
        </p:spPr>
        <p:txBody>
          <a:bodyPr>
            <a:normAutofit fontScale="90000"/>
          </a:bodyPr>
          <a:lstStyle/>
          <a:p>
            <a:r>
              <a:rPr lang="ca-ES" dirty="0" smtClean="0"/>
              <a:t>11 cançons més conegudes dels Rolling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2960" y="1828800"/>
            <a:ext cx="8595360" cy="4351337"/>
          </a:xfrm>
        </p:spPr>
        <p:txBody>
          <a:bodyPr>
            <a:normAutofit fontScale="92500" lnSpcReduction="20000"/>
          </a:bodyPr>
          <a:lstStyle/>
          <a:p>
            <a:r>
              <a:rPr lang="ca-ES" sz="1700" i="1" dirty="0" smtClean="0"/>
              <a:t>SATISFACTION </a:t>
            </a:r>
          </a:p>
          <a:p>
            <a:r>
              <a:rPr lang="ca-ES" sz="1700" dirty="0" smtClean="0"/>
              <a:t>ANGIE</a:t>
            </a:r>
          </a:p>
          <a:p>
            <a:r>
              <a:rPr lang="ca-ES" sz="1700" dirty="0" smtClean="0"/>
              <a:t>SYMPATHY FOR THE DEVIL</a:t>
            </a:r>
          </a:p>
          <a:p>
            <a:r>
              <a:rPr lang="ca-ES" sz="1700" dirty="0" smtClean="0"/>
              <a:t>GIMME SHELTER</a:t>
            </a:r>
          </a:p>
          <a:p>
            <a:r>
              <a:rPr lang="es-ES" sz="1700" dirty="0" smtClean="0"/>
              <a:t>JUMPIN' JACK FLASH</a:t>
            </a:r>
          </a:p>
          <a:p>
            <a:r>
              <a:rPr lang="es-ES" sz="1700" dirty="0" smtClean="0"/>
              <a:t>START ME UP </a:t>
            </a:r>
          </a:p>
          <a:p>
            <a:r>
              <a:rPr lang="es-ES" sz="1700" dirty="0" smtClean="0"/>
              <a:t>BROWN SUGAR</a:t>
            </a:r>
          </a:p>
          <a:p>
            <a:r>
              <a:rPr lang="en-US" sz="1700" dirty="0" smtClean="0"/>
              <a:t>CAN'T YOU HEAR ME KNOCKING</a:t>
            </a:r>
          </a:p>
          <a:p>
            <a:r>
              <a:rPr lang="en-US" sz="1700" dirty="0" smtClean="0"/>
              <a:t>WILD HORSES </a:t>
            </a:r>
          </a:p>
          <a:p>
            <a:r>
              <a:rPr lang="en-US" sz="1700" dirty="0" smtClean="0"/>
              <a:t>PAINT IT, BLACK</a:t>
            </a:r>
          </a:p>
          <a:p>
            <a:r>
              <a:rPr lang="es-ES" sz="1700" dirty="0" smtClean="0"/>
              <a:t>HONKY TONK WOMEN</a:t>
            </a:r>
          </a:p>
          <a:p>
            <a:endParaRPr lang="en-US" b="1" i="1" dirty="0"/>
          </a:p>
          <a:p>
            <a:endParaRPr lang="es-ES" b="1" dirty="0" smtClean="0"/>
          </a:p>
          <a:p>
            <a:endParaRPr lang="ca-ES" b="1" dirty="0" smtClean="0"/>
          </a:p>
        </p:txBody>
      </p:sp>
    </p:spTree>
    <p:extLst>
      <p:ext uri="{BB962C8B-B14F-4D97-AF65-F5344CB8AC3E}">
        <p14:creationId xmlns:p14="http://schemas.microsoft.com/office/powerpoint/2010/main" val="349246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Premis </a:t>
            </a:r>
            <a:endParaRPr lang="ca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grayscl/>
          </a:blip>
          <a:srcRect l="18392" t="23548" r="28752" b="26628"/>
          <a:stretch/>
        </p:blipFill>
        <p:spPr>
          <a:xfrm>
            <a:off x="1981933" y="1987536"/>
            <a:ext cx="7638586" cy="4048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440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872" y="193183"/>
            <a:ext cx="9692640" cy="1159099"/>
          </a:xfrm>
        </p:spPr>
        <p:txBody>
          <a:bodyPr/>
          <a:lstStyle/>
          <a:p>
            <a:r>
              <a:rPr lang="ca-ES" dirty="0" smtClean="0"/>
              <a:t>Semblances entre els dos grups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4248" y="1751527"/>
            <a:ext cx="9504609" cy="4351337"/>
          </a:xfrm>
        </p:spPr>
        <p:txBody>
          <a:bodyPr>
            <a:normAutofit fontScale="92500"/>
          </a:bodyPr>
          <a:lstStyle/>
          <a:p>
            <a:pPr algn="just"/>
            <a:r>
              <a:rPr lang="ca-ES" sz="1900" dirty="0"/>
              <a:t>Van sorgir en la dècada del 60 a Gran </a:t>
            </a:r>
            <a:r>
              <a:rPr lang="ca-ES" sz="1900" dirty="0" smtClean="0"/>
              <a:t>Bretanya</a:t>
            </a:r>
          </a:p>
          <a:p>
            <a:pPr lvl="0" algn="just"/>
            <a:r>
              <a:rPr lang="ca-ES" sz="1900" dirty="0"/>
              <a:t>En els dos casos l'alineació definitiva </a:t>
            </a:r>
            <a:r>
              <a:rPr lang="ca-ES" sz="1900" dirty="0" smtClean="0"/>
              <a:t>va quedar </a:t>
            </a:r>
            <a:r>
              <a:rPr lang="ca-ES" sz="1900" dirty="0"/>
              <a:t>formada per a 4 </a:t>
            </a:r>
            <a:r>
              <a:rPr lang="ca-ES" sz="1900" dirty="0" smtClean="0"/>
              <a:t>persones</a:t>
            </a:r>
          </a:p>
          <a:p>
            <a:pPr lvl="0" algn="just"/>
            <a:r>
              <a:rPr lang="ca-ES" sz="1900" dirty="0" smtClean="0"/>
              <a:t>Les </a:t>
            </a:r>
            <a:r>
              <a:rPr lang="ca-ES" sz="1900" dirty="0"/>
              <a:t>dues bandes van trigar un any en llançar el seu primer single </a:t>
            </a:r>
            <a:endParaRPr lang="es-ES" sz="1900" dirty="0"/>
          </a:p>
          <a:p>
            <a:pPr lvl="0" algn="just"/>
            <a:r>
              <a:rPr lang="ca-ES" sz="1900" dirty="0"/>
              <a:t>Les dues bandes van passar llargs períodes de temps sense tocar en </a:t>
            </a:r>
            <a:r>
              <a:rPr lang="ca-ES" sz="1900" dirty="0" smtClean="0"/>
              <a:t>viu</a:t>
            </a:r>
          </a:p>
          <a:p>
            <a:pPr algn="just"/>
            <a:r>
              <a:rPr lang="ca-ES" sz="1900" dirty="0"/>
              <a:t>Les dues bandes es van fer conegudes en un local </a:t>
            </a:r>
            <a:r>
              <a:rPr lang="ca-ES" sz="1900" dirty="0" smtClean="0"/>
              <a:t>específic</a:t>
            </a:r>
            <a:endParaRPr lang="es-ES" sz="1900" dirty="0"/>
          </a:p>
          <a:p>
            <a:pPr marL="0" indent="0" algn="just">
              <a:buNone/>
            </a:pPr>
            <a:r>
              <a:rPr lang="ca-ES" sz="1900" dirty="0"/>
              <a:t>En el cas dels Stones va ser el pub </a:t>
            </a:r>
            <a:r>
              <a:rPr lang="ca-ES" sz="1900" dirty="0" err="1"/>
              <a:t>Crawdaddy</a:t>
            </a:r>
            <a:r>
              <a:rPr lang="ca-ES" sz="1900" dirty="0"/>
              <a:t> de </a:t>
            </a:r>
            <a:r>
              <a:rPr lang="ca-ES" sz="1900" dirty="0" err="1"/>
              <a:t>Richmond</a:t>
            </a:r>
            <a:r>
              <a:rPr lang="ca-ES" sz="1900" dirty="0"/>
              <a:t> i en el cas dels Beatles el local es deia </a:t>
            </a:r>
            <a:r>
              <a:rPr lang="ca-ES" sz="1900" dirty="0" err="1"/>
              <a:t>The</a:t>
            </a:r>
            <a:r>
              <a:rPr lang="ca-ES" sz="1900" dirty="0"/>
              <a:t> </a:t>
            </a:r>
            <a:r>
              <a:rPr lang="ca-ES" sz="1900" dirty="0" err="1" smtClean="0"/>
              <a:t>Cavern</a:t>
            </a:r>
            <a:endParaRPr lang="es-ES" sz="1900" dirty="0"/>
          </a:p>
          <a:p>
            <a:pPr algn="just"/>
            <a:r>
              <a:rPr lang="ca-ES" sz="1900" dirty="0" smtClean="0"/>
              <a:t>Qui posà </a:t>
            </a:r>
            <a:r>
              <a:rPr lang="ca-ES" sz="1900" dirty="0"/>
              <a:t>nom a la </a:t>
            </a:r>
            <a:r>
              <a:rPr lang="ca-ES" sz="1900" dirty="0" smtClean="0"/>
              <a:t>banda, va ser el primer a morir</a:t>
            </a:r>
            <a:endParaRPr lang="es-ES" sz="1900" dirty="0" smtClean="0"/>
          </a:p>
          <a:p>
            <a:pPr lvl="0" algn="just"/>
            <a:r>
              <a:rPr lang="ca-ES" sz="1900" dirty="0" smtClean="0"/>
              <a:t>Les dues bandes van tenir un membre fundador escocès </a:t>
            </a:r>
            <a:endParaRPr lang="es-ES" sz="1900" dirty="0" smtClean="0"/>
          </a:p>
          <a:p>
            <a:pPr lvl="0" algn="just"/>
            <a:r>
              <a:rPr lang="ca-ES" sz="1900" dirty="0" smtClean="0"/>
              <a:t>Les </a:t>
            </a:r>
            <a:r>
              <a:rPr lang="ca-ES" sz="1900" dirty="0"/>
              <a:t>dues bandes van tenir un integrant 15 anys més gran que la resta dels </a:t>
            </a:r>
            <a:r>
              <a:rPr lang="ca-ES" sz="1900" dirty="0" smtClean="0"/>
              <a:t>intèrprets</a:t>
            </a:r>
            <a:endParaRPr lang="es-ES" sz="1900" dirty="0"/>
          </a:p>
          <a:p>
            <a:pPr marL="0" indent="0">
              <a:buNone/>
            </a:pPr>
            <a:endParaRPr lang="es-ES" dirty="0"/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63249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6114" y="103031"/>
            <a:ext cx="9692640" cy="1325562"/>
          </a:xfrm>
        </p:spPr>
        <p:txBody>
          <a:bodyPr/>
          <a:lstStyle/>
          <a:p>
            <a:r>
              <a:rPr lang="ca-ES" dirty="0" smtClean="0"/>
              <a:t>Diferències entre els dos grups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2732" y="1777285"/>
            <a:ext cx="9878095" cy="4829578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ca-ES" sz="1900" dirty="0" smtClean="0"/>
              <a:t>La seva actitud; els Beatles eren els "nois bons", i els Rolling Stones eren més rebels</a:t>
            </a:r>
            <a:endParaRPr lang="es-ES" sz="1900" dirty="0" smtClean="0"/>
          </a:p>
          <a:p>
            <a:pPr lvl="0" algn="just"/>
            <a:r>
              <a:rPr lang="ca-ES" sz="1900" dirty="0" smtClean="0"/>
              <a:t>Pentinats: Els Beatles portaven els cabells curts amb serrell, en canvi, els Rolling, portaven els cabells més llargs que els donava un </a:t>
            </a:r>
            <a:r>
              <a:rPr lang="ca-ES" sz="1900" i="1" dirty="0" err="1" smtClean="0"/>
              <a:t>look</a:t>
            </a:r>
            <a:r>
              <a:rPr lang="ca-ES" sz="1900" i="1" dirty="0" smtClean="0"/>
              <a:t> </a:t>
            </a:r>
            <a:r>
              <a:rPr lang="ca-ES" sz="1900" dirty="0" smtClean="0"/>
              <a:t>més salvatge</a:t>
            </a:r>
            <a:endParaRPr lang="es-ES" sz="1900" dirty="0" smtClean="0"/>
          </a:p>
          <a:p>
            <a:pPr lvl="0" algn="just"/>
            <a:r>
              <a:rPr lang="ca-ES" sz="1900" dirty="0" smtClean="0"/>
              <a:t>Quant a la vestimenta: Els Beatles vestien més “seriosos”, els Rolling, en canvi, reflectien Rebel·lia</a:t>
            </a:r>
            <a:endParaRPr lang="es-ES" sz="1900" dirty="0" smtClean="0"/>
          </a:p>
          <a:p>
            <a:pPr lvl="0" algn="just"/>
            <a:r>
              <a:rPr lang="ca-ES" sz="1900" dirty="0" smtClean="0"/>
              <a:t>Els Beatles vénen d’una ciutat industrial, en canvi, els Rolling, d’una ciutat cosmopolita</a:t>
            </a:r>
            <a:endParaRPr lang="es-ES" sz="1900" dirty="0" smtClean="0"/>
          </a:p>
          <a:p>
            <a:pPr lvl="0" algn="just"/>
            <a:r>
              <a:rPr lang="ca-ES" sz="1900" dirty="0" smtClean="0"/>
              <a:t>Tipus música diferent: Beatles- Pop   Rolling Stones- Rock</a:t>
            </a:r>
            <a:endParaRPr lang="es-ES" sz="1900" dirty="0" smtClean="0"/>
          </a:p>
          <a:p>
            <a:pPr lvl="0" algn="just"/>
            <a:r>
              <a:rPr lang="ca-ES" sz="1900" dirty="0" smtClean="0"/>
              <a:t>Els Beatles als anys 60 deixen d’existir, en canvi, els Rolling,  encara estan actius avui-dia</a:t>
            </a:r>
            <a:endParaRPr lang="es-ES" sz="1900" dirty="0" smtClean="0"/>
          </a:p>
          <a:p>
            <a:pPr lvl="0" algn="just"/>
            <a:r>
              <a:rPr lang="ca-ES" sz="1900" dirty="0" smtClean="0"/>
              <a:t>Els Beatles componien lletres per a tot el públic, temes d’amor… En canvi, els Rolling, componien lletres més transgressores</a:t>
            </a:r>
          </a:p>
          <a:p>
            <a:pPr algn="just"/>
            <a:r>
              <a:rPr lang="ca-ES" sz="1900" dirty="0"/>
              <a:t>Rolling consumien </a:t>
            </a:r>
            <a:r>
              <a:rPr lang="ca-ES" sz="1900" dirty="0" smtClean="0"/>
              <a:t>drogues, els Beatles també en van consumir però en un moment determinat </a:t>
            </a:r>
            <a:endParaRPr lang="es-ES" sz="1900" dirty="0"/>
          </a:p>
          <a:p>
            <a:pPr lvl="0" algn="just"/>
            <a:endParaRPr lang="es-ES" sz="1900" dirty="0" smtClean="0"/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4613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826955"/>
            <a:ext cx="12192000" cy="868495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9596" y="4597758"/>
            <a:ext cx="10857148" cy="1884505"/>
          </a:xfrm>
        </p:spPr>
        <p:txBody>
          <a:bodyPr>
            <a:normAutofit/>
          </a:bodyPr>
          <a:lstStyle/>
          <a:p>
            <a:r>
              <a:rPr lang="ca-ES" sz="7200" dirty="0" err="1" smtClean="0"/>
              <a:t>The</a:t>
            </a:r>
            <a:r>
              <a:rPr lang="ca-ES" sz="7200" dirty="0" smtClean="0"/>
              <a:t> </a:t>
            </a:r>
            <a:r>
              <a:rPr lang="ca-ES" sz="7200" b="1" dirty="0" smtClean="0"/>
              <a:t>Beatles</a:t>
            </a:r>
            <a:endParaRPr lang="ca-ES" sz="7200" b="1" dirty="0"/>
          </a:p>
        </p:txBody>
      </p:sp>
    </p:spTree>
    <p:extLst>
      <p:ext uri="{BB962C8B-B14F-4D97-AF65-F5344CB8AC3E}">
        <p14:creationId xmlns:p14="http://schemas.microsoft.com/office/powerpoint/2010/main" val="248554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Història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/>
              <a:t>Sorgeixen a Liverpool, comencen la seva Carrera tocant als locals de la ciutat com per exemple “</a:t>
            </a:r>
            <a:r>
              <a:rPr lang="ca-ES" dirty="0" err="1"/>
              <a:t>The</a:t>
            </a:r>
            <a:r>
              <a:rPr lang="ca-ES" dirty="0"/>
              <a:t> </a:t>
            </a:r>
            <a:r>
              <a:rPr lang="ca-ES" dirty="0" err="1"/>
              <a:t>Cavern</a:t>
            </a:r>
            <a:r>
              <a:rPr lang="ca-ES" dirty="0"/>
              <a:t>” fent versions dels èxits que arriben del rock ‘n’ roll americà. </a:t>
            </a:r>
            <a:endParaRPr lang="ca-ES" dirty="0" smtClean="0"/>
          </a:p>
          <a:p>
            <a:r>
              <a:rPr lang="ca-ES" dirty="0" smtClean="0"/>
              <a:t> </a:t>
            </a:r>
            <a:r>
              <a:rPr lang="ca-ES" dirty="0"/>
              <a:t>Amb aquesta fama va arribar el seu primer disc, el 1963, </a:t>
            </a:r>
            <a:r>
              <a:rPr lang="es-ES" dirty="0" err="1"/>
              <a:t>Please</a:t>
            </a:r>
            <a:r>
              <a:rPr lang="es-ES" dirty="0"/>
              <a:t> </a:t>
            </a:r>
            <a:r>
              <a:rPr lang="es-ES" dirty="0" err="1"/>
              <a:t>Please</a:t>
            </a:r>
            <a:r>
              <a:rPr lang="ca-ES" dirty="0"/>
              <a:t> Me. El mateix any va aparèixer el segon disc,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ca-ES" dirty="0"/>
              <a:t> Beatles, que comportaria el trasllat del grup a Londres per qüestions de facilitat econòmica i professional. </a:t>
            </a:r>
            <a:endParaRPr lang="ca-ES" dirty="0" smtClean="0"/>
          </a:p>
          <a:p>
            <a:r>
              <a:rPr lang="ca-ES" dirty="0" smtClean="0"/>
              <a:t>Després del seu últim àlbum Let </a:t>
            </a:r>
            <a:r>
              <a:rPr lang="ca-ES" dirty="0" err="1" smtClean="0"/>
              <a:t>it</a:t>
            </a:r>
            <a:r>
              <a:rPr lang="ca-ES" dirty="0" smtClean="0"/>
              <a:t> be es van separar i cadascú va seguir amb la seva carrera professional en solitari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8246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Components del grup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61872" y="2356834"/>
            <a:ext cx="8595360" cy="4351337"/>
          </a:xfrm>
        </p:spPr>
        <p:txBody>
          <a:bodyPr/>
          <a:lstStyle/>
          <a:p>
            <a:r>
              <a:rPr lang="ca-ES" dirty="0"/>
              <a:t>John Winston </a:t>
            </a:r>
            <a:r>
              <a:rPr lang="ca-ES" dirty="0" err="1"/>
              <a:t>Lennon</a:t>
            </a:r>
            <a:r>
              <a:rPr lang="ca-ES" dirty="0"/>
              <a:t> “John </a:t>
            </a:r>
            <a:r>
              <a:rPr lang="ca-ES" dirty="0" err="1"/>
              <a:t>Lennon</a:t>
            </a:r>
            <a:r>
              <a:rPr lang="ca-ES" dirty="0"/>
              <a:t>”: cantant i compositor del grup ( mort )</a:t>
            </a:r>
          </a:p>
          <a:p>
            <a:r>
              <a:rPr lang="ca-ES" dirty="0"/>
              <a:t>James Paul </a:t>
            </a:r>
            <a:r>
              <a:rPr lang="ca-ES" dirty="0" err="1"/>
              <a:t>McCartney</a:t>
            </a:r>
            <a:r>
              <a:rPr lang="ca-ES" dirty="0"/>
              <a:t> “Paul </a:t>
            </a:r>
            <a:r>
              <a:rPr lang="ca-ES" dirty="0" err="1"/>
              <a:t>McCartney</a:t>
            </a:r>
            <a:r>
              <a:rPr lang="ca-ES" dirty="0"/>
              <a:t>”: baixista cantant I compositor del grup</a:t>
            </a:r>
          </a:p>
          <a:p>
            <a:r>
              <a:rPr lang="ca-ES" dirty="0"/>
              <a:t>George Harrison:  guitarrista cantant i compositor del grup (mort)</a:t>
            </a:r>
          </a:p>
          <a:p>
            <a:r>
              <a:rPr lang="ca-ES" dirty="0"/>
              <a:t>Richard </a:t>
            </a:r>
            <a:r>
              <a:rPr lang="ca-ES" dirty="0" err="1"/>
              <a:t>Starkey</a:t>
            </a:r>
            <a:r>
              <a:rPr lang="ca-ES" dirty="0"/>
              <a:t> “</a:t>
            </a:r>
            <a:r>
              <a:rPr lang="ca-ES" dirty="0" err="1"/>
              <a:t>Ringo</a:t>
            </a:r>
            <a:r>
              <a:rPr lang="ca-ES" dirty="0"/>
              <a:t> </a:t>
            </a:r>
            <a:r>
              <a:rPr lang="ca-ES" dirty="0" err="1"/>
              <a:t>Starr</a:t>
            </a:r>
            <a:r>
              <a:rPr lang="ca-ES" dirty="0"/>
              <a:t>”: bateria I cantant del grup 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50245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 smtClean="0"/>
              <a:t>Logo</a:t>
            </a:r>
            <a:r>
              <a:rPr lang="ca-ES" dirty="0" smtClean="0"/>
              <a:t> del grup</a:t>
            </a:r>
            <a:endParaRPr lang="ca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3045" y="1970468"/>
            <a:ext cx="491666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50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42446" y="236010"/>
            <a:ext cx="8049554" cy="772732"/>
          </a:xfrm>
        </p:spPr>
        <p:txBody>
          <a:bodyPr/>
          <a:lstStyle/>
          <a:p>
            <a:r>
              <a:rPr lang="ca-ES" dirty="0" smtClean="0"/>
              <a:t>Discografia del grup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5025" y="622376"/>
            <a:ext cx="8595360" cy="4351337"/>
          </a:xfrm>
        </p:spPr>
        <p:txBody>
          <a:bodyPr>
            <a:noAutofit/>
          </a:bodyPr>
          <a:lstStyle/>
          <a:p>
            <a:r>
              <a:rPr lang="en-US" sz="2000" dirty="0"/>
              <a:t>1963: Please </a:t>
            </a:r>
            <a:r>
              <a:rPr lang="en-US" sz="2000" dirty="0" err="1"/>
              <a:t>Please</a:t>
            </a:r>
            <a:r>
              <a:rPr lang="en-US" sz="2000" dirty="0"/>
              <a:t> Me</a:t>
            </a:r>
          </a:p>
          <a:p>
            <a:r>
              <a:rPr lang="en-US" sz="2000" dirty="0"/>
              <a:t>1963: With The Beatles</a:t>
            </a:r>
          </a:p>
          <a:p>
            <a:r>
              <a:rPr lang="en-US" sz="2000" dirty="0"/>
              <a:t>1964: A Hard Day's Night</a:t>
            </a:r>
          </a:p>
          <a:p>
            <a:r>
              <a:rPr lang="en-US" sz="2000" dirty="0"/>
              <a:t>1964: Beatles For Sale</a:t>
            </a:r>
          </a:p>
          <a:p>
            <a:r>
              <a:rPr lang="en-US" sz="2000" dirty="0"/>
              <a:t>1965: Help</a:t>
            </a:r>
          </a:p>
          <a:p>
            <a:r>
              <a:rPr lang="en-US" sz="2000" dirty="0"/>
              <a:t>1965: Rubber Soul</a:t>
            </a:r>
          </a:p>
          <a:p>
            <a:r>
              <a:rPr lang="en-US" sz="2000" dirty="0"/>
              <a:t>1966: Revolver</a:t>
            </a:r>
          </a:p>
          <a:p>
            <a:r>
              <a:rPr lang="en-US" sz="2000" dirty="0"/>
              <a:t>1967: Sgt. Pepper's Lonely Hearts Club Band</a:t>
            </a:r>
          </a:p>
          <a:p>
            <a:r>
              <a:rPr lang="en-US" sz="2000" dirty="0"/>
              <a:t>1967: Magical Mystery Tour</a:t>
            </a:r>
          </a:p>
          <a:p>
            <a:r>
              <a:rPr lang="en-US" sz="2000" dirty="0"/>
              <a:t>1968: The Beatles (</a:t>
            </a:r>
            <a:r>
              <a:rPr lang="en-US" sz="2000" dirty="0" err="1"/>
              <a:t>conegut</a:t>
            </a:r>
            <a:r>
              <a:rPr lang="en-US" sz="2000" dirty="0"/>
              <a:t> com a "</a:t>
            </a:r>
            <a:r>
              <a:rPr lang="en-US" sz="2000" dirty="0" err="1"/>
              <a:t>Àlbum</a:t>
            </a:r>
            <a:r>
              <a:rPr lang="en-US" sz="2000" dirty="0"/>
              <a:t> Blanc")</a:t>
            </a:r>
          </a:p>
          <a:p>
            <a:r>
              <a:rPr lang="en-US" sz="2000" dirty="0"/>
              <a:t>1969: Yellow Submarine</a:t>
            </a:r>
          </a:p>
          <a:p>
            <a:r>
              <a:rPr lang="en-US" sz="2000" dirty="0"/>
              <a:t>1969: Abbey Road</a:t>
            </a:r>
          </a:p>
          <a:p>
            <a:r>
              <a:rPr lang="en-US" sz="2000" dirty="0"/>
              <a:t>1970: Let It Be</a:t>
            </a:r>
            <a:endParaRPr lang="ca-ES" sz="2000" dirty="0"/>
          </a:p>
        </p:txBody>
      </p:sp>
    </p:spTree>
    <p:extLst>
      <p:ext uri="{BB962C8B-B14F-4D97-AF65-F5344CB8AC3E}">
        <p14:creationId xmlns:p14="http://schemas.microsoft.com/office/powerpoint/2010/main" val="2879311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Filmografia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1964: A Hard </a:t>
            </a:r>
            <a:r>
              <a:rPr lang="en-US"/>
              <a:t>Day's </a:t>
            </a:r>
            <a:r>
              <a:rPr lang="en-US" smtClean="0"/>
              <a:t>Night</a:t>
            </a:r>
            <a:endParaRPr lang="en-US" dirty="0"/>
          </a:p>
          <a:p>
            <a:r>
              <a:rPr lang="en-US" dirty="0"/>
              <a:t>1965: </a:t>
            </a:r>
            <a:r>
              <a:rPr lang="en-US" dirty="0" smtClean="0"/>
              <a:t>Help</a:t>
            </a:r>
            <a:r>
              <a:rPr lang="en-US" dirty="0"/>
              <a:t>!</a:t>
            </a:r>
          </a:p>
          <a:p>
            <a:r>
              <a:rPr lang="en-US" dirty="0"/>
              <a:t>1967: Magical Mystery </a:t>
            </a:r>
            <a:r>
              <a:rPr lang="en-US" dirty="0" smtClean="0"/>
              <a:t>Tour</a:t>
            </a:r>
            <a:endParaRPr lang="en-US" dirty="0"/>
          </a:p>
          <a:p>
            <a:r>
              <a:rPr lang="en-US" dirty="0"/>
              <a:t>1968: Yellow </a:t>
            </a:r>
            <a:r>
              <a:rPr lang="en-US" dirty="0" smtClean="0"/>
              <a:t>Submarine</a:t>
            </a:r>
          </a:p>
          <a:p>
            <a:r>
              <a:rPr lang="en-US" dirty="0" smtClean="0"/>
              <a:t>1970</a:t>
            </a:r>
            <a:r>
              <a:rPr lang="en-US" dirty="0"/>
              <a:t>: Let It </a:t>
            </a:r>
            <a:r>
              <a:rPr lang="en-US" dirty="0" smtClean="0"/>
              <a:t>Be</a:t>
            </a:r>
          </a:p>
          <a:p>
            <a:r>
              <a:rPr lang="en-US" dirty="0" smtClean="0"/>
              <a:t>1979</a:t>
            </a:r>
            <a:r>
              <a:rPr lang="en-US" dirty="0"/>
              <a:t>: Birth Of The Beatles</a:t>
            </a:r>
          </a:p>
          <a:p>
            <a:r>
              <a:rPr lang="en-US" dirty="0"/>
              <a:t>1994: Backbeat</a:t>
            </a:r>
          </a:p>
          <a:p>
            <a:r>
              <a:rPr lang="en-US" dirty="0"/>
              <a:t>1995: The Beatles Anthology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260145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olling Stones Al Completo: Mick Jagger, Ron Wood, Charlie Watts Y Keith Urb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9484"/>
            <a:ext cx="12192000" cy="743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686263" y="5411450"/>
            <a:ext cx="93919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8800" b="1" dirty="0" smtClean="0"/>
              <a:t>Rolling Stones </a:t>
            </a:r>
            <a:endParaRPr lang="ca-ES" sz="8800" b="1" dirty="0"/>
          </a:p>
        </p:txBody>
      </p:sp>
    </p:spTree>
    <p:extLst>
      <p:ext uri="{BB962C8B-B14F-4D97-AF65-F5344CB8AC3E}">
        <p14:creationId xmlns:p14="http://schemas.microsoft.com/office/powerpoint/2010/main" val="199765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188720"/>
          </a:xfrm>
        </p:spPr>
        <p:txBody>
          <a:bodyPr/>
          <a:lstStyle/>
          <a:p>
            <a:r>
              <a:rPr lang="ca-ES" dirty="0" smtClean="0"/>
              <a:t>Història 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41248" y="1901952"/>
            <a:ext cx="9491472" cy="4351337"/>
          </a:xfrm>
        </p:spPr>
        <p:txBody>
          <a:bodyPr/>
          <a:lstStyle/>
          <a:p>
            <a:pPr algn="just"/>
            <a:r>
              <a:rPr lang="ca-ES" dirty="0" err="1"/>
              <a:t>The</a:t>
            </a:r>
            <a:r>
              <a:rPr lang="ca-ES" dirty="0"/>
              <a:t> Rolling Stones és un grup anglès de música rock. Són considerats el grup més gran de la història del rock. </a:t>
            </a:r>
            <a:r>
              <a:rPr lang="es-ES" dirty="0" err="1"/>
              <a:t>Ells</a:t>
            </a:r>
            <a:r>
              <a:rPr lang="es-ES" dirty="0"/>
              <a:t> van ser </a:t>
            </a:r>
            <a:r>
              <a:rPr lang="es-ES" dirty="0" err="1"/>
              <a:t>els</a:t>
            </a:r>
            <a:r>
              <a:rPr lang="es-ES" dirty="0"/>
              <a:t> que van </a:t>
            </a:r>
            <a:r>
              <a:rPr lang="es-ES" dirty="0" err="1"/>
              <a:t>fer</a:t>
            </a:r>
            <a:r>
              <a:rPr lang="es-ES" dirty="0"/>
              <a:t> que el  rock actual  </a:t>
            </a:r>
            <a:r>
              <a:rPr lang="es-ES" dirty="0" err="1"/>
              <a:t>sigui</a:t>
            </a:r>
            <a:r>
              <a:rPr lang="es-ES" dirty="0"/>
              <a:t> </a:t>
            </a:r>
            <a:r>
              <a:rPr lang="es-ES" dirty="0" err="1"/>
              <a:t>com</a:t>
            </a:r>
            <a:r>
              <a:rPr lang="es-ES" dirty="0"/>
              <a:t> </a:t>
            </a:r>
            <a:r>
              <a:rPr lang="es-ES" dirty="0" err="1"/>
              <a:t>és</a:t>
            </a:r>
            <a:r>
              <a:rPr lang="es-ES" dirty="0"/>
              <a:t>, </a:t>
            </a:r>
            <a:r>
              <a:rPr lang="es-ES" dirty="0" err="1"/>
              <a:t>més</a:t>
            </a:r>
            <a:r>
              <a:rPr lang="es-ES" dirty="0"/>
              <a:t> </a:t>
            </a:r>
            <a:r>
              <a:rPr lang="es-ES" dirty="0" err="1" smtClean="0"/>
              <a:t>agressiu</a:t>
            </a:r>
            <a:r>
              <a:rPr lang="es-ES" dirty="0"/>
              <a:t>.</a:t>
            </a:r>
          </a:p>
          <a:p>
            <a:pPr algn="just"/>
            <a:r>
              <a:rPr lang="ca-ES" dirty="0"/>
              <a:t>El </a:t>
            </a:r>
            <a:r>
              <a:rPr lang="ca-ES" dirty="0" smtClean="0"/>
              <a:t>nom del grup vol </a:t>
            </a:r>
            <a:r>
              <a:rPr lang="ca-ES" dirty="0"/>
              <a:t>significar </a:t>
            </a:r>
            <a:r>
              <a:rPr lang="ca-ES" dirty="0" smtClean="0"/>
              <a:t>“bales perdudes” </a:t>
            </a:r>
            <a:r>
              <a:rPr lang="ca-ES" dirty="0"/>
              <a:t>o </a:t>
            </a:r>
            <a:r>
              <a:rPr lang="ca-ES" dirty="0" smtClean="0"/>
              <a:t>“caps calents” i està </a:t>
            </a:r>
            <a:r>
              <a:rPr lang="ca-ES" dirty="0"/>
              <a:t>tret d'una cançó </a:t>
            </a:r>
            <a:r>
              <a:rPr lang="ca-ES" dirty="0" smtClean="0"/>
              <a:t>dels </a:t>
            </a:r>
            <a:r>
              <a:rPr lang="ca-ES" dirty="0" err="1"/>
              <a:t>Muddy</a:t>
            </a:r>
            <a:r>
              <a:rPr lang="ca-ES" dirty="0"/>
              <a:t> </a:t>
            </a:r>
            <a:r>
              <a:rPr lang="ca-ES" dirty="0" err="1"/>
              <a:t>Waters</a:t>
            </a:r>
            <a:r>
              <a:rPr lang="ca-ES" dirty="0"/>
              <a:t>.</a:t>
            </a:r>
            <a:endParaRPr lang="es-ES" dirty="0"/>
          </a:p>
          <a:p>
            <a:pPr algn="just"/>
            <a:r>
              <a:rPr lang="ca-ES" dirty="0"/>
              <a:t>El grup es va formar l'any 1962 quan encara anaven al col·legi i segueix en actiu. Van fer la seva primera actuació en públic al </a:t>
            </a:r>
            <a:r>
              <a:rPr lang="ca-ES" dirty="0" err="1"/>
              <a:t>Marquee</a:t>
            </a:r>
            <a:r>
              <a:rPr lang="ca-ES" dirty="0"/>
              <a:t> Club de Londres el 12 de juliol de 1962. El 7 de juny de 1963 publicaren el seu primer disc, el single amb la cançó </a:t>
            </a:r>
            <a:r>
              <a:rPr lang="ca-ES" dirty="0" smtClean="0"/>
              <a:t>“</a:t>
            </a:r>
            <a:r>
              <a:rPr lang="ca-ES" dirty="0" err="1" smtClean="0"/>
              <a:t>Come</a:t>
            </a:r>
            <a:r>
              <a:rPr lang="ca-ES" dirty="0" smtClean="0"/>
              <a:t> on”, </a:t>
            </a:r>
            <a:r>
              <a:rPr lang="ca-ES" dirty="0"/>
              <a:t>i el 15 d'abril de 1964 el primer llarga durada. Amb </a:t>
            </a:r>
            <a:r>
              <a:rPr lang="ca-ES" dirty="0" smtClean="0"/>
              <a:t>“</a:t>
            </a:r>
            <a:r>
              <a:rPr lang="ca-ES" dirty="0" err="1" smtClean="0"/>
              <a:t>It's</a:t>
            </a:r>
            <a:r>
              <a:rPr lang="ca-ES" dirty="0" smtClean="0"/>
              <a:t> </a:t>
            </a:r>
            <a:r>
              <a:rPr lang="ca-ES" dirty="0"/>
              <a:t>all over </a:t>
            </a:r>
            <a:r>
              <a:rPr lang="ca-ES" dirty="0" err="1" smtClean="0"/>
              <a:t>now</a:t>
            </a:r>
            <a:r>
              <a:rPr lang="ca-ES" dirty="0" smtClean="0"/>
              <a:t>” </a:t>
            </a:r>
            <a:r>
              <a:rPr lang="ca-ES" dirty="0"/>
              <a:t>aconseguiren el seu primer èxit de vendes, arribant al número </a:t>
            </a:r>
            <a:r>
              <a:rPr lang="ca-ES" b="1" dirty="0" smtClean="0"/>
              <a:t>1</a:t>
            </a:r>
            <a:r>
              <a:rPr lang="ca-ES" dirty="0" smtClean="0"/>
              <a:t> </a:t>
            </a:r>
            <a:r>
              <a:rPr lang="ca-ES" dirty="0"/>
              <a:t>el 18 de juliol de 1964.</a:t>
            </a:r>
            <a:endParaRPr lang="es-ES" dirty="0"/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31850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3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866257B-E5CE-4C43-9210-F2DE76BE10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TM03457515[[fn=Vista]]</Template>
  <TotalTime>233</TotalTime>
  <Words>842</Words>
  <Application>Microsoft Office PowerPoint</Application>
  <PresentationFormat>Panorámica</PresentationFormat>
  <Paragraphs>97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Century Schoolbook</vt:lpstr>
      <vt:lpstr>Wingdings 2</vt:lpstr>
      <vt:lpstr>View</vt:lpstr>
      <vt:lpstr>Anys 60 Beatles &amp; Rolling Stones</vt:lpstr>
      <vt:lpstr>The Beatles</vt:lpstr>
      <vt:lpstr>Història</vt:lpstr>
      <vt:lpstr>Components del grup</vt:lpstr>
      <vt:lpstr>Logo del grup</vt:lpstr>
      <vt:lpstr>Discografia del grup</vt:lpstr>
      <vt:lpstr>Filmografia</vt:lpstr>
      <vt:lpstr>Presentación de PowerPoint</vt:lpstr>
      <vt:lpstr>Història </vt:lpstr>
      <vt:lpstr>Membres del grup </vt:lpstr>
      <vt:lpstr>Presentación de PowerPoint</vt:lpstr>
      <vt:lpstr>Estil i influències</vt:lpstr>
      <vt:lpstr>Fets que els ha fet famosos </vt:lpstr>
      <vt:lpstr>Fets importants </vt:lpstr>
      <vt:lpstr>Logo dels Rolling </vt:lpstr>
      <vt:lpstr>11 cançons més conegudes dels Rolling</vt:lpstr>
      <vt:lpstr>Premis </vt:lpstr>
      <vt:lpstr>Semblances entre els dos grups</vt:lpstr>
      <vt:lpstr>Diferències entre els dos grups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Anys 60 Rolling Stones &amp; Beatles</dc:title>
  <dc:creator>alumne</dc:creator>
  <cp:lastModifiedBy>alumne</cp:lastModifiedBy>
  <cp:revision>23</cp:revision>
  <dcterms:created xsi:type="dcterms:W3CDTF">2017-05-17T16:52:17Z</dcterms:created>
  <dcterms:modified xsi:type="dcterms:W3CDTF">2017-11-20T21:28:10Z</dcterms:modified>
</cp:coreProperties>
</file>